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16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5308" y="3301174"/>
            <a:ext cx="6406832" cy="2236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0617" y="5963412"/>
            <a:ext cx="5276215" cy="2662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6872" y="2449258"/>
            <a:ext cx="3278790" cy="7028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81786" y="2449258"/>
            <a:ext cx="3278790" cy="7028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872" y="425958"/>
            <a:ext cx="6783705" cy="1703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872" y="2449258"/>
            <a:ext cx="6783705" cy="7028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2733" y="9903524"/>
            <a:ext cx="2411984" cy="532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6872" y="9903524"/>
            <a:ext cx="1733613" cy="532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26964" y="9903524"/>
            <a:ext cx="1733613" cy="532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767" y="274112"/>
            <a:ext cx="6694547" cy="10079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1415" y="9813721"/>
            <a:ext cx="2060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spc="-5" dirty="0">
                <a:solidFill>
                  <a:srgbClr val="FF0000"/>
                </a:solidFill>
                <a:latin typeface="ＭＳ ゴシック"/>
                <a:cs typeface="ＭＳ ゴシック"/>
              </a:rPr>
              <a:t>有限会社　○○○〇</a:t>
            </a:r>
            <a:endParaRPr sz="1400" dirty="0">
              <a:latin typeface="ＭＳ ゴシック"/>
              <a:cs typeface="ＭＳ ゴシック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2082" y="9751098"/>
            <a:ext cx="2060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ＭＳ ゴシック"/>
                <a:cs typeface="ＭＳ ゴシック"/>
              </a:rPr>
              <a:t>03-</a:t>
            </a:r>
            <a:r>
              <a:rPr lang="ja-JP" altLang="en-US" sz="1400" dirty="0">
                <a:solidFill>
                  <a:srgbClr val="FF0000"/>
                </a:solidFill>
                <a:latin typeface="ＭＳ ゴシック"/>
                <a:cs typeface="ＭＳ ゴシック"/>
              </a:rPr>
              <a:t>○○○○－○○○○</a:t>
            </a:r>
            <a:endParaRPr sz="1400" dirty="0">
              <a:latin typeface="ＭＳ ゴシック"/>
              <a:cs typeface="ＭＳ ゴシック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0594" y="5097336"/>
            <a:ext cx="1295400" cy="98425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2160"/>
              </a:spcBef>
            </a:pPr>
            <a:r>
              <a:rPr sz="3000" i="1" spc="-10" dirty="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HGS創英角ﾎﾟｯﾌﾟ体"/>
              </a:rPr>
              <a:t>#7119</a:t>
            </a:r>
            <a:endParaRPr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HGS創英角ﾎﾟｯﾌﾟ体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000" spc="-5" dirty="0">
                <a:latin typeface="ＭＳ ゴシック"/>
                <a:cs typeface="ＭＳ ゴシック"/>
              </a:rPr>
              <a:t>救急安心センター事業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9892" y="6058446"/>
            <a:ext cx="260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latin typeface="游ゴシック"/>
                <a:cs typeface="游ゴシック"/>
              </a:rPr>
              <a:t>[</a:t>
            </a:r>
            <a:endParaRPr sz="4800">
              <a:latin typeface="游ゴシック"/>
              <a:cs typeface="游ゴシック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2542" y="6050127"/>
            <a:ext cx="260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latin typeface="游ゴシック"/>
                <a:cs typeface="游ゴシック"/>
              </a:rPr>
              <a:t>]</a:t>
            </a:r>
            <a:endParaRPr sz="4800">
              <a:latin typeface="游ゴシック"/>
              <a:cs typeface="游ゴシック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9269" y="6223762"/>
            <a:ext cx="16256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ＭＳ ゴシック"/>
                <a:cs typeface="ＭＳ ゴシック"/>
              </a:rPr>
              <a:t>意識がある場合など、救急車を呼ぶか迷った場合、専門家の指</a:t>
            </a:r>
            <a:r>
              <a:rPr sz="900" spc="-15" dirty="0">
                <a:latin typeface="ＭＳ ゴシック"/>
                <a:cs typeface="ＭＳ ゴシック"/>
              </a:rPr>
              <a:t>示を仰ぐ</a:t>
            </a:r>
            <a:endParaRPr sz="900">
              <a:latin typeface="ＭＳ ゴシック"/>
              <a:cs typeface="ＭＳ 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087" y="2975198"/>
            <a:ext cx="3358550" cy="2029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310" y="2990191"/>
            <a:ext cx="3356587" cy="20371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346" y="5337873"/>
            <a:ext cx="3101022" cy="20848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1442" y="5337175"/>
            <a:ext cx="3102747" cy="2106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227" y="515585"/>
            <a:ext cx="3277011" cy="21992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9474" y="507264"/>
            <a:ext cx="3267998" cy="21990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2931" y="7856002"/>
            <a:ext cx="3111019" cy="21234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4312" y="7856478"/>
            <a:ext cx="3124775" cy="209845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8FCC215-5790-56BE-5C2F-0D23C8CEAD86}"/>
              </a:ext>
            </a:extLst>
          </p:cNvPr>
          <p:cNvSpPr txBox="1"/>
          <p:nvPr/>
        </p:nvSpPr>
        <p:spPr>
          <a:xfrm>
            <a:off x="3548064" y="6420834"/>
            <a:ext cx="1243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手の親指の爪を逆の指でつまむ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0DC549-F4F9-B557-C8CA-78ACC80FE07D}"/>
              </a:ext>
            </a:extLst>
          </p:cNvPr>
          <p:cNvSpPr/>
          <p:nvPr/>
        </p:nvSpPr>
        <p:spPr>
          <a:xfrm>
            <a:off x="4008437" y="5730875"/>
            <a:ext cx="66833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EBCA5A-DAAA-8124-D4D7-2F5C66B53A1E}"/>
              </a:ext>
            </a:extLst>
          </p:cNvPr>
          <p:cNvSpPr txBox="1"/>
          <p:nvPr/>
        </p:nvSpPr>
        <p:spPr>
          <a:xfrm>
            <a:off x="5536003" y="5654862"/>
            <a:ext cx="15320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https://www.mhlw.go.jp/content/11200000/001088384.pdf</a:t>
            </a:r>
            <a:endParaRPr kumimoji="1" lang="ja-JP" altLang="en-US" sz="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A467313-349E-4EB1-79F2-2AE2245914AB}"/>
              </a:ext>
            </a:extLst>
          </p:cNvPr>
          <p:cNvSpPr/>
          <p:nvPr/>
        </p:nvSpPr>
        <p:spPr>
          <a:xfrm>
            <a:off x="5454650" y="7116649"/>
            <a:ext cx="1582738" cy="36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4EDE89-B4FD-793F-1E02-C1DDD6C40FE0}"/>
              </a:ext>
            </a:extLst>
          </p:cNvPr>
          <p:cNvSpPr txBox="1"/>
          <p:nvPr/>
        </p:nvSpPr>
        <p:spPr>
          <a:xfrm>
            <a:off x="4158167" y="7083336"/>
            <a:ext cx="28982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つまんだ指を離した時、</a:t>
            </a:r>
            <a:r>
              <a:rPr kumimoji="1" lang="ja-JP" altLang="en-US" sz="1100" dirty="0">
                <a:solidFill>
                  <a:srgbClr val="FF0000"/>
                </a:solidFill>
              </a:rPr>
              <a:t>白かった爪の色がピンクに戻るのに３秒以上かかれば脱水症</a:t>
            </a:r>
            <a:r>
              <a:rPr kumimoji="1" lang="ja-JP" altLang="en-US" sz="1100" dirty="0">
                <a:solidFill>
                  <a:schemeClr val="tx1"/>
                </a:solidFill>
              </a:rPr>
              <a:t>を起こしている可能性が有ります。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1DA7E66-3481-B4DC-2136-7FBE03578D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46" y="5770599"/>
            <a:ext cx="369925" cy="36992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A75B68-666E-A0DE-3CC3-E0DFD60C53F9}"/>
              </a:ext>
            </a:extLst>
          </p:cNvPr>
          <p:cNvSpPr txBox="1"/>
          <p:nvPr/>
        </p:nvSpPr>
        <p:spPr>
          <a:xfrm>
            <a:off x="6543308" y="6079609"/>
            <a:ext cx="457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PDF</a:t>
            </a:r>
          </a:p>
          <a:p>
            <a:pPr algn="ctr"/>
            <a:r>
              <a:rPr kumimoji="1" lang="ja-JP" altLang="en-US" sz="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ダウンロード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78</Words>
  <Application>Microsoft Office PowerPoint</Application>
  <PresentationFormat>ユーザー設定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HGS創英角ﾎﾟｯﾌﾟ体</vt:lpstr>
      <vt:lpstr>ＭＳ Ｐゴシック</vt:lpstr>
      <vt:lpstr>ＭＳ ゴシック</vt:lpstr>
      <vt:lpstr>游ゴシック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関励介</dc:creator>
  <cp:lastModifiedBy>山下</cp:lastModifiedBy>
  <cp:revision>6</cp:revision>
  <dcterms:created xsi:type="dcterms:W3CDTF">2025-07-07T04:16:02Z</dcterms:created>
  <dcterms:modified xsi:type="dcterms:W3CDTF">2025-07-11T02:43:15Z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2025-06-06T00:00:00Z</vt:filetime>
  </property>
  <property fmtid="{D5CDD505-2E9C-101B-9397-08002B2CF9AE}" pid="3" name="LastSaved">
    <vt:filetime>2025-07-07T00:00:00Z</vt:filetime>
  </property>
</Properties>
</file>